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fg@edu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Алгоритм работы с банком тренировочных заданий по оценке функциональной грамотности обучающихся на платформе РЭШ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46531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46590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Карасёва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Ю.Н., главный специалист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МАУ «Центр развития образования»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РЭШ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2" y="1210617"/>
            <a:ext cx="7509088" cy="44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619672" y="2132856"/>
            <a:ext cx="72008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6804248" y="3199631"/>
            <a:ext cx="1224136" cy="15736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РЭШ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98378" cy="45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77348" y="1412776"/>
            <a:ext cx="1234612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РЭШ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4" y="1628800"/>
            <a:ext cx="8508976" cy="38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91680" y="4509120"/>
            <a:ext cx="15121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РЭШ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66863"/>
            <a:ext cx="608806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267744" y="4169238"/>
            <a:ext cx="15121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РЭШ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7" y="1450393"/>
            <a:ext cx="8292629" cy="3850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436096" y="4941168"/>
            <a:ext cx="15121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РЭШ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9" y="1544007"/>
            <a:ext cx="8550703" cy="38024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6516216" y="1970838"/>
            <a:ext cx="1087524" cy="90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РЭШ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5895" cy="4457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РЭШ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2" y="1628800"/>
            <a:ext cx="7785830" cy="2816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83568" y="2964867"/>
            <a:ext cx="351074" cy="32011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РЭШ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08912" cy="4335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876256" y="2877774"/>
            <a:ext cx="1296144" cy="32011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РЭШ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6" y="1124743"/>
            <a:ext cx="8725731" cy="4575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528" y="5301208"/>
            <a:ext cx="1440160" cy="39913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ЭШ\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9758"/>
            <a:ext cx="8229600" cy="48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004047" y="4365104"/>
            <a:ext cx="1800201" cy="160249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РЭШ\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72640" cy="4081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РЭШ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5" y="1340768"/>
            <a:ext cx="8398917" cy="43583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092280" y="3068960"/>
            <a:ext cx="1800200" cy="596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2484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техническим вопросам необходимо обращаться в техническую поддержку на электронный адрес </a:t>
            </a:r>
            <a:r>
              <a:rPr lang="en-US" sz="40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fg</a:t>
            </a:r>
            <a:r>
              <a:rPr lang="ru-RU" sz="4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en-US" sz="40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edu</a:t>
            </a:r>
            <a:r>
              <a:rPr lang="ru-RU" sz="4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40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ru</a:t>
            </a:r>
            <a:endParaRPr lang="ru-RU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РЭШ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4" y="1628800"/>
            <a:ext cx="8508976" cy="38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91680" y="4005064"/>
            <a:ext cx="15121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https://fg.resh.edu.ru/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ЭШ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6" y="1484784"/>
            <a:ext cx="7965952" cy="36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5868144" y="3068960"/>
            <a:ext cx="1512168" cy="3147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ЭШ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752975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5112060" y="5661248"/>
            <a:ext cx="1512168" cy="3147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ЭШ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00" y="1268760"/>
            <a:ext cx="6660232" cy="4608512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807616" y="1556792"/>
            <a:ext cx="1512168" cy="3147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РЭШ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950"/>
            <a:ext cx="7650163" cy="5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979712" y="1124744"/>
            <a:ext cx="2880320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15805" y="3375314"/>
            <a:ext cx="2880320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4797152"/>
            <a:ext cx="1872208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79711" y="1772816"/>
            <a:ext cx="2916413" cy="160249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ЭШ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41744" cy="46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788024" y="5373216"/>
            <a:ext cx="129614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ЭШ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67188" cy="3826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940152" y="4581128"/>
            <a:ext cx="144016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45</Words>
  <Application>Microsoft Office PowerPoint</Application>
  <PresentationFormat>Экран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Алгоритм работы с банком тренировочных заданий по оценке функциональной грамотности обучающихся на платформе РЭШ</vt:lpstr>
      <vt:lpstr>Презентация PowerPoint</vt:lpstr>
      <vt:lpstr>https://fg.resh.edu.ru/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техническим вопросам необходимо обращаться в техническую поддержку на электронный адрес fg@edu.ru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работы с банком тренировочных заданий по оценке функциональной грамотности обучающихся на платформе РЭШ</dc:title>
  <dc:creator>admin</dc:creator>
  <cp:lastModifiedBy>admin</cp:lastModifiedBy>
  <cp:revision>35</cp:revision>
  <dcterms:created xsi:type="dcterms:W3CDTF">2021-12-11T17:57:16Z</dcterms:created>
  <dcterms:modified xsi:type="dcterms:W3CDTF">2021-12-15T15:07:30Z</dcterms:modified>
</cp:coreProperties>
</file>